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23B7DC-8D47-7B3B-312B-D03A45585B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F8844-0644-0C62-E0F2-4FE227963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7C4CD-3E2F-4C19-B3BD-1808CE4455EF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BF691-5C9C-7367-DCD1-E372959651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A29C0-B8C5-D008-6EA5-B353B643B8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D7B9-BFC4-458D-8A7F-FD2FF97D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2D649-AB51-452F-B0DF-AC5F44622F00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60A-90DC-4997-A462-593C6C9B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9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6C35-450A-4200-8028-2BE290C23664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483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CEF3-0595-4217-9C26-66E8A63E94A9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42BC-2BB0-4CE2-9333-3E660FC2C492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6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BD2-74BF-47D4-9984-DBFD42DA9214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fld id="{70BE62FA-37A9-454F-B46B-4E48C875D81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0" y="1466188"/>
            <a:ext cx="4549322" cy="3677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0" y="1640788"/>
            <a:ext cx="5583115" cy="45489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>
            <a:off x="0" y="1745473"/>
            <a:ext cx="5213838" cy="43124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0" y="1879098"/>
            <a:ext cx="5002823" cy="417880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 userDrawn="1"/>
        </p:nvCxnSpPr>
        <p:spPr>
          <a:xfrm>
            <a:off x="0" y="1574512"/>
            <a:ext cx="5310554" cy="43075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D1672C6-0E98-408C-47F1-02A56DB78D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609" y="-1383248"/>
            <a:ext cx="5487864" cy="548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E57C-8E46-AAA1-1779-9CF112CD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F2252-D865-F09A-7B84-77107FFC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207F-1F61-4B2A-A600-440FD4DE6F41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8185A-F113-CB74-D71F-97572223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504E-1610-BC5A-9DC9-5279DF55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337A-659B-71AA-1CFF-A9A305D2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5D137-C849-E65A-F965-75142288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9642-2275-4A8B-90D0-C4917CEFD504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E5845-DF21-6715-F32E-3F1913EE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5192D-052F-FD14-8D5D-02378E9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7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7" y="1872500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ECC5-2A83-4B62-B072-7B153A515DBB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6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984-2546-49E2-B22A-3C2EE319383A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3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F924-B7E8-4ADF-9636-218344806C29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6C35-450A-4200-8028-2BE290C23664}" type="datetime1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025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A6E0-8826-4610-B06F-C802B41A32A7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993-5E8A-4982-B2F5-FF1CE19B8111}" type="datetime1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6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A85E32-3BE4-4C8F-8299-603422940963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6C35-450A-4200-8028-2BE290C23664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12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003" y="33038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003" y="1872500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0F6C35-450A-4200-8028-2BE290C23664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70BE62FA-37A9-454F-B46B-4E48C875D8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43E650-C36A-5C64-607E-1198D820EEA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9" y="132424"/>
            <a:ext cx="739266" cy="996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A7425-97C6-8F77-C91E-097635BEA6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7051" r="6072" b="8889"/>
          <a:stretch/>
        </p:blipFill>
        <p:spPr>
          <a:xfrm>
            <a:off x="1003786" y="-73136"/>
            <a:ext cx="940777" cy="1389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445E85-0F5F-190F-B3D2-870CFA7B84A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195" y="5086056"/>
            <a:ext cx="1170266" cy="117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678" r:id="rId13"/>
    <p:sldLayoutId id="2147483679" r:id="rId1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2145569-235C-51D1-9C49-E8AFBBE22D0D}"/>
              </a:ext>
            </a:extLst>
          </p:cNvPr>
          <p:cNvSpPr txBox="1"/>
          <p:nvPr/>
        </p:nvSpPr>
        <p:spPr>
          <a:xfrm>
            <a:off x="2363787" y="2999102"/>
            <a:ext cx="752094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eaLnBrk="1" hangingPunct="1"/>
            <a:r>
              <a:rPr lang="en-US" altLang="en-US" sz="1900" b="1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Presenter</a:t>
            </a:r>
            <a:endParaRPr lang="fa-IR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endParaRPr lang="fa-IR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r>
              <a:rPr lang="en-US" altLang="en-US" sz="1900" b="1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Writers</a:t>
            </a:r>
            <a:endParaRPr lang="fa-IR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r>
              <a:rPr lang="en-US" altLang="en-US" sz="1900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University/organization/</a:t>
            </a:r>
            <a:r>
              <a:rPr lang="en-US" altLang="en-US" sz="1900" dirty="0" err="1">
                <a:latin typeface="IRANSans(FaNum)" panose="02040503050201020203" pitchFamily="18" charset="-78"/>
                <a:cs typeface="IRANSans(FaNum)" panose="02040503050201020203" pitchFamily="18" charset="-78"/>
              </a:rPr>
              <a:t>E_mail</a:t>
            </a:r>
            <a:endParaRPr lang="en-US" altLang="en-US" sz="1900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9FADE-303F-F43E-6386-017D88EA886F}"/>
              </a:ext>
            </a:extLst>
          </p:cNvPr>
          <p:cNvSpPr txBox="1"/>
          <p:nvPr/>
        </p:nvSpPr>
        <p:spPr>
          <a:xfrm>
            <a:off x="3072558" y="1796567"/>
            <a:ext cx="61033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Article title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156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B2E1-2CC6-8AE1-0F4E-C27EEA7E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02" y="472427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Slide Title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15442-E456-7CB4-B62D-77864A265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882" y="1872500"/>
            <a:ext cx="10058400" cy="4023360"/>
          </a:xfrm>
        </p:spPr>
        <p:txBody>
          <a:bodyPr/>
          <a:lstStyle/>
          <a:p>
            <a:r>
              <a:rPr lang="en-US" altLang="en-US" dirty="0">
                <a:cs typeface="B Mitra" panose="00000400000000000000" pitchFamily="2" charset="-78"/>
              </a:rPr>
              <a:t>Slide content…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0FBBE-41C1-E2FD-49B3-E3A55797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32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262626"/>
      </a:accent1>
      <a:accent2>
        <a:srgbClr val="7F7F7F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7F7F7F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126</TotalTime>
  <Words>17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IRANSans(FaNum)</vt:lpstr>
      <vt:lpstr>Retrospect</vt:lpstr>
      <vt:lpstr>PowerPoint Presentation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NCTeam</dc:creator>
  <cp:lastModifiedBy>NCTeam</cp:lastModifiedBy>
  <cp:revision>14</cp:revision>
  <dcterms:created xsi:type="dcterms:W3CDTF">2022-08-10T18:10:41Z</dcterms:created>
  <dcterms:modified xsi:type="dcterms:W3CDTF">2022-08-14T04:12:24Z</dcterms:modified>
</cp:coreProperties>
</file>