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</p:sldMasterIdLst>
  <p:notesMasterIdLst>
    <p:notesMasterId r:id="rId4"/>
  </p:notesMasterIdLst>
  <p:handoutMasterIdLst>
    <p:handoutMasterId r:id="rId5"/>
  </p:handoutMasterIdLst>
  <p:sldIdLst>
    <p:sldId id="256" r:id="rId2"/>
    <p:sldId id="265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6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23B7DC-8D47-7B3B-312B-D03A45585B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2F8844-0644-0C62-E0F2-4FE22796365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DC153-3091-4B8A-A2DD-5412A8F82B0F}" type="datetime1">
              <a:rPr lang="en-US" smtClean="0"/>
              <a:t>8/14/2022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1BF691-5C9C-7367-DCD1-E372959651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EA29C0-B8C5-D008-6EA5-B353B643B8A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AD7B9-BFC4-458D-8A7F-FD2FF97D7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081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BCBBE9-B857-44E9-AE3D-B3B8A0C81DBC}" type="datetime1">
              <a:rPr lang="en-US" smtClean="0"/>
              <a:t>8/14/2022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D960A-90DC-4997-A462-593C6C9B8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9853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9696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DDCCADC0-852C-478D-AB1E-046EFEE54601}" type="datetime1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rgbClr val="000000"/>
                </a:solidFill>
                <a:latin typeface="w"/>
              </a:defRPr>
            </a:lvl1pPr>
          </a:lstStyle>
          <a:p>
            <a:fld id="{70BE62FA-37A9-454F-B46B-4E48C875D81E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47534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9696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F148A8FE-7FEB-410F-BB40-F1CB80BB0699}" type="datetime1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rgbClr val="000000"/>
                </a:solidFill>
                <a:latin typeface="w"/>
              </a:defRPr>
            </a:lvl1pPr>
          </a:lstStyle>
          <a:p>
            <a:fld id="{70BE62FA-37A9-454F-B46B-4E48C875D81E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458947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9696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F8AFB5CB-38A9-401B-8080-54B5D3459656}" type="datetime1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rgbClr val="000000"/>
                </a:solidFill>
                <a:latin typeface="w"/>
              </a:defRPr>
            </a:lvl1pPr>
          </a:lstStyle>
          <a:p>
            <a:fld id="{70BE62FA-37A9-454F-B46B-4E48C875D81E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152861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9696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E5B163A4-0C08-45E5-91D4-6EA8D38D3BBA}" type="datetime1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rgbClr val="000000"/>
                </a:solidFill>
                <a:latin typeface="w"/>
              </a:defRPr>
            </a:lvl1pPr>
          </a:lstStyle>
          <a:p>
            <a:fld id="{70BE62FA-37A9-454F-B46B-4E48C875D81E}" type="slidenum">
              <a:rPr lang="fa-IR" smtClean="0"/>
              <a:pPr/>
              <a:t>‹#›</a:t>
            </a:fld>
            <a:endParaRPr lang="fa-IR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382000" y="104787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</p:cNvCxnSpPr>
          <p:nvPr userDrawn="1"/>
        </p:nvCxnSpPr>
        <p:spPr>
          <a:xfrm flipH="1">
            <a:off x="7238999" y="1281855"/>
            <a:ext cx="4953000" cy="492131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/>
          </p:cNvCxnSpPr>
          <p:nvPr userDrawn="1"/>
        </p:nvCxnSpPr>
        <p:spPr>
          <a:xfrm flipH="1">
            <a:off x="7393858" y="1407054"/>
            <a:ext cx="4798141" cy="484626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 flipH="1">
            <a:off x="7323992" y="1210732"/>
            <a:ext cx="4868008" cy="482958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flipH="1">
            <a:off x="7848600" y="1788055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223ABBDB-AC44-23EA-9705-719389AD795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6012" y="111442"/>
            <a:ext cx="739266" cy="99631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DB0E3B1-E0CD-394A-9DAF-910B18C2D0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7" t="7051" r="6072" b="8889"/>
          <a:stretch/>
        </p:blipFill>
        <p:spPr>
          <a:xfrm>
            <a:off x="10349767" y="-73935"/>
            <a:ext cx="940777" cy="1389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A4BB3D1-3226-D039-E8B3-1FE0468C1FA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7363" y="-1192561"/>
            <a:ext cx="4753833" cy="475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33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3E57C-8E46-AAA1-1779-9CF112CD7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CF2252-D865-F09A-7B84-77107FFC90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79696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60437B01-36D4-47FE-892A-DEECACC89681}" type="datetime1">
              <a:rPr lang="en-US" smtClean="0"/>
              <a:t>8/14/2022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78185A-F113-CB74-D71F-975722239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76504E-1610-BC5A-9DC9-5279DF551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rgbClr val="000000"/>
                </a:solidFill>
                <a:latin typeface="w"/>
              </a:defRPr>
            </a:lvl1pPr>
          </a:lstStyle>
          <a:p>
            <a:fld id="{70BE62FA-37A9-454F-B46B-4E48C875D81E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91458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9337A-659B-71AA-1CFF-A9A305D29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85D137-C849-E65A-F965-751422886F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79696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9E8E7B4F-BE2A-48E6-9530-277CA641A3A7}" type="datetime1">
              <a:rPr lang="en-US" smtClean="0"/>
              <a:t>8/14/2022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DE5845-DF21-6715-F32E-3F1913EE6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35192D-052F-FD14-8D5D-02378E9E3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rgbClr val="000000"/>
                </a:solidFill>
                <a:latin typeface="w"/>
              </a:defRPr>
            </a:lvl1pPr>
          </a:lstStyle>
          <a:p>
            <a:fld id="{70BE62FA-37A9-454F-B46B-4E48C875D81E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8317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347" y="1872500"/>
            <a:ext cx="10058400" cy="40233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9696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C84DD88C-5A70-4CAF-BADA-50B4842DA490}" type="datetime1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677" y="6424616"/>
            <a:ext cx="1312025" cy="365125"/>
          </a:xfrm>
        </p:spPr>
        <p:txBody>
          <a:bodyPr/>
          <a:lstStyle>
            <a:lvl1pPr>
              <a:defRPr sz="2000">
                <a:solidFill>
                  <a:srgbClr val="000000"/>
                </a:solidFill>
                <a:latin typeface="w"/>
              </a:defRPr>
            </a:lvl1pPr>
          </a:lstStyle>
          <a:p>
            <a:fld id="{70BE62FA-37A9-454F-B46B-4E48C875D81E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097660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9696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A06208AE-4033-4C7F-8D45-2144DB98F04C}" type="datetime1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rgbClr val="000000"/>
                </a:solidFill>
                <a:latin typeface="w"/>
              </a:defRPr>
            </a:lvl1pPr>
          </a:lstStyle>
          <a:p>
            <a:fld id="{70BE62FA-37A9-454F-B46B-4E48C875D81E}" type="slidenum">
              <a:rPr lang="fa-IR" smtClean="0"/>
              <a:pPr/>
              <a:t>‹#›</a:t>
            </a:fld>
            <a:endParaRPr lang="fa-I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138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79696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C287BE92-BABC-42A4-9A00-0924195CF3B3}" type="datetime1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rgbClr val="000000"/>
                </a:solidFill>
                <a:latin typeface="w"/>
              </a:defRPr>
            </a:lvl1pPr>
          </a:lstStyle>
          <a:p>
            <a:fld id="{70BE62FA-37A9-454F-B46B-4E48C875D81E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112631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79696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55C9AF3D-AD0A-4425-9DF8-22F6D31F55D0}" type="datetime1">
              <a:rPr lang="en-US" smtClean="0"/>
              <a:t>8/14/2022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rgbClr val="000000"/>
                </a:solidFill>
                <a:latin typeface="w"/>
              </a:defRPr>
            </a:lvl1pPr>
          </a:lstStyle>
          <a:p>
            <a:fld id="{70BE62FA-37A9-454F-B46B-4E48C875D81E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909130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79696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C7C4F895-1134-4CFD-8527-241369D391E6}" type="datetime1">
              <a:rPr lang="en-US" smtClean="0"/>
              <a:t>8/14/2022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rgbClr val="000000"/>
                </a:solidFill>
                <a:latin typeface="w"/>
              </a:defRPr>
            </a:lvl1pPr>
          </a:lstStyle>
          <a:p>
            <a:fld id="{70BE62FA-37A9-454F-B46B-4E48C875D81E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831511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79696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32B07596-43FD-4A5C-92A1-801F68A24229}" type="datetime1">
              <a:rPr lang="en-US" smtClean="0"/>
              <a:t>8/14/2022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rgbClr val="000000"/>
                </a:solidFill>
                <a:latin typeface="w"/>
              </a:defRPr>
            </a:lvl1pPr>
          </a:lstStyle>
          <a:p>
            <a:fld id="{70BE62FA-37A9-454F-B46B-4E48C875D81E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15246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2431ECC-8CC6-46DF-944E-7CEB26790E2A}" type="datetime1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rgbClr val="000000"/>
                </a:solidFill>
                <a:latin typeface="w"/>
              </a:defRPr>
            </a:lvl1pPr>
          </a:lstStyle>
          <a:p>
            <a:fld id="{70BE62FA-37A9-454F-B46B-4E48C875D81E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54153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79696" y="6459785"/>
            <a:ext cx="2472271" cy="365125"/>
          </a:xfrm>
          <a:prstGeom prst="rect">
            <a:avLst/>
          </a:prstGeom>
        </p:spPr>
        <p:txBody>
          <a:bodyPr/>
          <a:lstStyle/>
          <a:p>
            <a:fld id="{6111AB3B-DD87-4EA6-9956-52F036195DE4}" type="datetime1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rgbClr val="000000"/>
                </a:solidFill>
                <a:latin typeface="w"/>
              </a:defRPr>
            </a:lvl1pPr>
          </a:lstStyle>
          <a:p>
            <a:fld id="{70BE62FA-37A9-454F-B46B-4E48C875D81E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198841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6003" y="330380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6003" y="1872500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677" y="6450992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defRPr>
            </a:lvl1pPr>
          </a:lstStyle>
          <a:p>
            <a:fld id="{70BE62FA-37A9-454F-B46B-4E48C875D81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A43E650-C36A-5C64-607E-1198D820EEA1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6012" y="111442"/>
            <a:ext cx="739266" cy="99631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69A7425-97C6-8F77-C91E-097635BEA62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7" t="7051" r="6072" b="8889"/>
          <a:stretch/>
        </p:blipFill>
        <p:spPr>
          <a:xfrm>
            <a:off x="10349767" y="-73935"/>
            <a:ext cx="940777" cy="13898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6445E85-0F5F-190F-B3D2-870CFA7B84A4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88" y="5153087"/>
            <a:ext cx="1170266" cy="1170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47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  <p:sldLayoutId id="2147483873" r:id="rId12"/>
    <p:sldLayoutId id="2147483678" r:id="rId13"/>
    <p:sldLayoutId id="2147483679" r:id="rId14"/>
  </p:sldLayoutIdLst>
  <p:hf hdr="0" ftr="0" dt="0"/>
  <p:txStyles>
    <p:titleStyle>
      <a:lvl1pPr algn="r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32145569-235C-51D1-9C49-E8AFBBE22D0D}"/>
              </a:ext>
            </a:extLst>
          </p:cNvPr>
          <p:cNvSpPr txBox="1"/>
          <p:nvPr/>
        </p:nvSpPr>
        <p:spPr>
          <a:xfrm>
            <a:off x="2141844" y="2901447"/>
            <a:ext cx="7520940" cy="15542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 eaLnBrk="1" hangingPunct="1"/>
            <a:r>
              <a:rPr lang="fa-IR" altLang="en-US" sz="1900" b="1" dirty="0">
                <a:latin typeface="IRANSans(FaNum)" panose="02040503050201020203" pitchFamily="18" charset="-78"/>
                <a:cs typeface="IRANSans(FaNum)" panose="02040503050201020203" pitchFamily="18" charset="-78"/>
              </a:rPr>
              <a:t>ارائه دهنده</a:t>
            </a:r>
          </a:p>
          <a:p>
            <a:pPr algn="ctr" rtl="1" eaLnBrk="1" hangingPunct="1"/>
            <a:endParaRPr lang="fa-IR" altLang="en-US" sz="1900" b="1" dirty="0">
              <a:latin typeface="IRANSans(FaNum)" panose="02040503050201020203" pitchFamily="18" charset="-78"/>
              <a:cs typeface="IRANSans(FaNum)" panose="02040503050201020203" pitchFamily="18" charset="-78"/>
            </a:endParaRPr>
          </a:p>
          <a:p>
            <a:pPr algn="ctr" rtl="1" eaLnBrk="1" hangingPunct="1"/>
            <a:r>
              <a:rPr lang="fa-IR" altLang="en-US" sz="1900" b="1" dirty="0">
                <a:latin typeface="IRANSans(FaNum)" panose="02040503050201020203" pitchFamily="18" charset="-78"/>
                <a:cs typeface="IRANSans(FaNum)" panose="02040503050201020203" pitchFamily="18" charset="-78"/>
              </a:rPr>
              <a:t>نویسندگان</a:t>
            </a:r>
          </a:p>
          <a:p>
            <a:pPr algn="ctr" rtl="1" eaLnBrk="1" hangingPunct="1"/>
            <a:r>
              <a:rPr lang="fa-IR" altLang="en-US" sz="1900" dirty="0">
                <a:latin typeface="IRANSans(FaNum)" panose="02040503050201020203" pitchFamily="18" charset="-78"/>
                <a:cs typeface="IRANSans(FaNum)" panose="02040503050201020203" pitchFamily="18" charset="-78"/>
              </a:rPr>
              <a:t>دانشگاه / سازمان، </a:t>
            </a:r>
            <a:r>
              <a:rPr lang="fa-IR" altLang="en-US" sz="1900" dirty="0" err="1">
                <a:latin typeface="IRANSans(FaNum)" panose="02040503050201020203" pitchFamily="18" charset="-78"/>
                <a:cs typeface="IRANSans(FaNum)" panose="02040503050201020203" pitchFamily="18" charset="-78"/>
              </a:rPr>
              <a:t>رایانامه</a:t>
            </a:r>
            <a:endParaRPr lang="en-US" altLang="en-US" sz="1900" dirty="0">
              <a:latin typeface="IRANSans(FaNum)" panose="02040503050201020203" pitchFamily="18" charset="-78"/>
              <a:cs typeface="IRANSans(FaNum)" panose="02040503050201020203" pitchFamily="18" charset="-78"/>
            </a:endParaRPr>
          </a:p>
          <a:p>
            <a:pPr algn="ctr" rtl="1" eaLnBrk="1" hangingPunct="1"/>
            <a:endParaRPr lang="en-US" altLang="en-US" sz="1900" dirty="0"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29FADE-303F-F43E-6386-017D88EA886F}"/>
              </a:ext>
            </a:extLst>
          </p:cNvPr>
          <p:cNvSpPr txBox="1"/>
          <p:nvPr/>
        </p:nvSpPr>
        <p:spPr>
          <a:xfrm>
            <a:off x="2937767" y="2000752"/>
            <a:ext cx="610339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a-IR" sz="6000" b="1" dirty="0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  <a:t>عنوان مقاله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15686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1BE28-3CE6-BC41-704D-9DA27E4A6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003" y="436913"/>
            <a:ext cx="10058400" cy="1450757"/>
          </a:xfrm>
        </p:spPr>
        <p:txBody>
          <a:bodyPr/>
          <a:lstStyle/>
          <a:p>
            <a:r>
              <a:rPr lang="fa-IR" b="1" dirty="0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  <a:t>عنوان اسلاید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F536F-21FD-0835-07D3-B32B76EE6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347" y="1952399"/>
            <a:ext cx="10058400" cy="4023360"/>
          </a:xfrm>
        </p:spPr>
        <p:txBody>
          <a:bodyPr/>
          <a:lstStyle/>
          <a:p>
            <a:r>
              <a:rPr lang="fa-IR" altLang="en-US" dirty="0">
                <a:cs typeface="B Mitra" panose="00000400000000000000" pitchFamily="2" charset="-78"/>
              </a:rPr>
              <a:t>محتوای اسلاید . . .</a:t>
            </a:r>
            <a:endParaRPr lang="en-US" altLang="en-US" dirty="0">
              <a:cs typeface="B Mitra" panose="00000400000000000000" pitchFamily="2" charset="-78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C85CFC-8FC6-E444-A9F3-D4EA73FFA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E62FA-37A9-454F-B46B-4E48C875D81E}" type="slidenum">
              <a:rPr lang="fa-IR" smtClean="0"/>
              <a:pPr/>
              <a:t>2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25137331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22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262626"/>
      </a:accent1>
      <a:accent2>
        <a:srgbClr val="7F7F7F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7F7F7F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135</TotalTime>
  <Words>18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IRANSans(FaNum)</vt:lpstr>
      <vt:lpstr>w</vt:lpstr>
      <vt:lpstr>Retrospect</vt:lpstr>
      <vt:lpstr>PowerPoint Presentation</vt:lpstr>
      <vt:lpstr>عنوان اسلاید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NCTeam</dc:creator>
  <cp:lastModifiedBy>NCTeam</cp:lastModifiedBy>
  <cp:revision>27</cp:revision>
  <dcterms:created xsi:type="dcterms:W3CDTF">2022-08-10T18:10:41Z</dcterms:created>
  <dcterms:modified xsi:type="dcterms:W3CDTF">2022-08-14T04:11:46Z</dcterms:modified>
</cp:coreProperties>
</file>