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4"/>
  </p:notesMasterIdLst>
  <p:handoutMasterIdLst>
    <p:handoutMasterId r:id="rId5"/>
  </p:handout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66" autoAdjust="0"/>
    <p:restoredTop sz="94660"/>
  </p:normalViewPr>
  <p:slideViewPr>
    <p:cSldViewPr snapToGrid="0">
      <p:cViewPr varScale="1">
        <p:scale>
          <a:sx n="86" d="100"/>
          <a:sy n="86" d="100"/>
        </p:scale>
        <p:origin x="24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299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23B7DC-8D47-7B3B-312B-D03A45585B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2F8844-0644-0C62-E0F2-4FE2279636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7C4CD-3E2F-4C19-B3BD-1808CE4455EF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BF691-5C9C-7367-DCD1-E372959651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EA29C0-B8C5-D008-6EA5-B353B643B8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AD7B9-BFC4-458D-8A7F-FD2FF97D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08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2D649-AB51-452F-B0DF-AC5F44622F00}" type="datetimeFigureOut">
              <a:rPr lang="en-US" smtClean="0"/>
              <a:t>8/20/2022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D960A-90DC-4997-A462-593C6C9B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9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F6C35-450A-4200-8028-2BE290C23664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3483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CEF3-0595-4217-9C26-66E8A63E94A9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4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42BC-2BB0-4CE2-9333-3E660FC2C492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61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28BD2-74BF-47D4-9984-DBFD42DA9214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fld id="{70BE62FA-37A9-454F-B46B-4E48C875D81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0" y="1466188"/>
            <a:ext cx="4549322" cy="3677312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 userDrawn="1"/>
        </p:nvCxnSpPr>
        <p:spPr>
          <a:xfrm>
            <a:off x="0" y="1640788"/>
            <a:ext cx="5583115" cy="4548997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 userDrawn="1"/>
        </p:nvCxnSpPr>
        <p:spPr>
          <a:xfrm>
            <a:off x="0" y="1745473"/>
            <a:ext cx="5213838" cy="4312427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0" y="1879098"/>
            <a:ext cx="5002823" cy="4178802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 userDrawn="1"/>
        </p:nvCxnSpPr>
        <p:spPr>
          <a:xfrm>
            <a:off x="0" y="1574512"/>
            <a:ext cx="5310554" cy="4307542"/>
          </a:xfrm>
          <a:prstGeom prst="line">
            <a:avLst/>
          </a:prstGeom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D1672C6-0E98-408C-47F1-02A56DB78D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532" y="-1383248"/>
            <a:ext cx="5487864" cy="548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33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3E57C-8E46-AAA1-1779-9CF112CD7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CF2252-D865-F09A-7B84-77107FFC9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207F-1F61-4B2A-A600-440FD4DE6F41}" type="datetime1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78185A-F113-CB74-D71F-97572223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76504E-1610-BC5A-9DC9-5279DF55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58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9337A-659B-71AA-1CFF-A9A305D29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85D137-C849-E65A-F965-751422886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B9642-2275-4A8B-90D0-C4917CEFD504}" type="datetime1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DE5845-DF21-6715-F32E-3F1913EE6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35192D-052F-FD14-8D5D-02378E9E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7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347" y="1872500"/>
            <a:ext cx="1005840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ECC5-2A83-4B62-B072-7B153A515DBB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6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C984-2546-49E2-B22A-3C2EE319383A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38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F924-B7E8-4ADF-9636-218344806C29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3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F6C35-450A-4200-8028-2BE290C23664}" type="datetime1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3025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A6E0-8826-4610-B06F-C802B41A32A7}" type="datetime1">
              <a:rPr lang="en-US" smtClean="0"/>
              <a:t>8/20/2022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1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5993-5E8A-4982-B2F5-FF1CE19B8111}" type="datetime1">
              <a:rPr lang="en-US" smtClean="0"/>
              <a:t>8/20/2022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6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DA85E32-3BE4-4C8F-8299-603422940963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5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F6C35-450A-4200-8028-2BE290C23664}" type="datetime1">
              <a:rPr lang="en-US" smtClean="0"/>
              <a:t>8/20/2022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4121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003" y="330380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003" y="1872500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0F6C35-450A-4200-8028-2BE290C23664}" type="datetime1">
              <a:rPr lang="en-US" smtClean="0"/>
              <a:t>8/20/2022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</a:defRPr>
            </a:lvl1pPr>
          </a:lstStyle>
          <a:p>
            <a:fld id="{70BE62FA-37A9-454F-B46B-4E48C875D81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E8CF395-9CBC-5ACF-AC39-E2CCA4A4033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83" y="-281072"/>
            <a:ext cx="1309853" cy="18508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C89AD12-BF1B-B05A-3F97-B4B815F8D640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93" y="107719"/>
            <a:ext cx="796387" cy="107329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82E02DA-DB98-E2FD-1C5E-043EDE5C1EE3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267" y="5227290"/>
            <a:ext cx="1062122" cy="1062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7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678" r:id="rId13"/>
    <p:sldLayoutId id="2147483679" r:id="rId14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2145569-235C-51D1-9C49-E8AFBBE22D0D}"/>
              </a:ext>
            </a:extLst>
          </p:cNvPr>
          <p:cNvSpPr txBox="1"/>
          <p:nvPr/>
        </p:nvSpPr>
        <p:spPr>
          <a:xfrm>
            <a:off x="2363787" y="2999102"/>
            <a:ext cx="7520940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eaLnBrk="1" hangingPunct="1"/>
            <a:r>
              <a:rPr lang="en-US" altLang="en-US" sz="1900" b="1" dirty="0">
                <a:latin typeface="IRANSans(FaNum)" panose="02040503050201020203" pitchFamily="18" charset="-78"/>
                <a:cs typeface="IRANSans(FaNum)" panose="02040503050201020203" pitchFamily="18" charset="-78"/>
              </a:rPr>
              <a:t>Presenter</a:t>
            </a:r>
          </a:p>
          <a:p>
            <a:pPr algn="ctr" rtl="1" eaLnBrk="1" hangingPunct="1"/>
            <a:endParaRPr lang="en-US" altLang="en-US" sz="1900" b="1" dirty="0">
              <a:latin typeface="IRANSans(FaNum)" panose="02040503050201020203" pitchFamily="18" charset="-78"/>
              <a:cs typeface="IRANSans(FaNum)" panose="02040503050201020203" pitchFamily="18" charset="-78"/>
            </a:endParaRPr>
          </a:p>
          <a:p>
            <a:pPr algn="ctr" rtl="1"/>
            <a:r>
              <a:rPr lang="en-US" altLang="en-US" sz="1900" dirty="0">
                <a:latin typeface="IRANSans(FaNum)" panose="02040503050201020203" pitchFamily="18" charset="-78"/>
                <a:cs typeface="IRANSans(FaNum)" panose="02040503050201020203" pitchFamily="18" charset="-78"/>
              </a:rPr>
              <a:t>University/organization/</a:t>
            </a:r>
            <a:r>
              <a:rPr lang="en-US" altLang="en-US" sz="1900" dirty="0" err="1">
                <a:latin typeface="IRANSans(FaNum)" panose="02040503050201020203" pitchFamily="18" charset="-78"/>
                <a:cs typeface="IRANSans(FaNum)" panose="02040503050201020203" pitchFamily="18" charset="-78"/>
              </a:rPr>
              <a:t>E_mail</a:t>
            </a:r>
            <a:endParaRPr lang="en-US" altLang="en-US" sz="1900" dirty="0">
              <a:latin typeface="IRANSans(FaNum)" panose="02040503050201020203" pitchFamily="18" charset="-78"/>
              <a:cs typeface="IRANSans(FaNum)" panose="02040503050201020203" pitchFamily="18" charset="-78"/>
            </a:endParaRPr>
          </a:p>
          <a:p>
            <a:pPr algn="ctr" rtl="1" eaLnBrk="1" hangingPunct="1"/>
            <a:endParaRPr lang="fa-IR" altLang="en-US" sz="1900" b="1" dirty="0"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29FADE-303F-F43E-6386-017D88EA886F}"/>
              </a:ext>
            </a:extLst>
          </p:cNvPr>
          <p:cNvSpPr txBox="1"/>
          <p:nvPr/>
        </p:nvSpPr>
        <p:spPr>
          <a:xfrm>
            <a:off x="3072558" y="1796567"/>
            <a:ext cx="61033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Workshop</a:t>
            </a:r>
            <a:r>
              <a:rPr lang="en-US" sz="6000" b="1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 title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71568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BB2E1-2CC6-8AE1-0F4E-C27EEA7EE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02" y="472427"/>
            <a:ext cx="10058400" cy="1450757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Slide Title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15442-E456-7CB4-B62D-77864A265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8882" y="1872500"/>
            <a:ext cx="10058400" cy="4023360"/>
          </a:xfrm>
        </p:spPr>
        <p:txBody>
          <a:bodyPr/>
          <a:lstStyle/>
          <a:p>
            <a:r>
              <a:rPr lang="en-US" altLang="en-US" dirty="0">
                <a:cs typeface="B Mitra" panose="00000400000000000000" pitchFamily="2" charset="-78"/>
              </a:rPr>
              <a:t>Slide content…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E0FBBE-41C1-E2FD-49B3-E3A557974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3325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F4B183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147</TotalTime>
  <Words>16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IRANSans(FaNum)</vt:lpstr>
      <vt:lpstr>Retrospect</vt:lpstr>
      <vt:lpstr>PowerPoint Presentation</vt:lpstr>
      <vt:lpstr>Slide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NCTeam</dc:creator>
  <cp:lastModifiedBy>NCTeam</cp:lastModifiedBy>
  <cp:revision>23</cp:revision>
  <dcterms:created xsi:type="dcterms:W3CDTF">2022-08-10T18:10:41Z</dcterms:created>
  <dcterms:modified xsi:type="dcterms:W3CDTF">2022-08-20T05:55:54Z</dcterms:modified>
</cp:coreProperties>
</file>